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0" r:id="rId45"/>
    <p:sldId id="301" r:id="rId46"/>
    <p:sldId id="302" r:id="rId47"/>
    <p:sldId id="303" r:id="rId48"/>
    <p:sldId id="304" r:id="rId49"/>
    <p:sldId id="305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9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FF535-3844-49E8-A304-EED723F2A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268" y="873456"/>
            <a:ext cx="8001000" cy="1751463"/>
          </a:xfrm>
        </p:spPr>
        <p:txBody>
          <a:bodyPr/>
          <a:lstStyle/>
          <a:p>
            <a:r>
              <a:rPr lang="de-CH" dirty="0"/>
              <a:t>Schweiz Vs. Sachsen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39E65D-848B-4D01-B8C2-F870BB5A4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4802188" cy="1947333"/>
          </a:xfrm>
        </p:spPr>
        <p:txBody>
          <a:bodyPr>
            <a:normAutofit fontScale="92500"/>
          </a:bodyPr>
          <a:lstStyle/>
          <a:p>
            <a:r>
              <a:rPr lang="de-CH" dirty="0"/>
              <a:t>Teilnehmer:</a:t>
            </a:r>
          </a:p>
          <a:p>
            <a:r>
              <a:rPr lang="de-CH" dirty="0"/>
              <a:t>Für Sachsen treten an:</a:t>
            </a:r>
          </a:p>
          <a:p>
            <a:endParaRPr lang="de-CH" dirty="0"/>
          </a:p>
          <a:p>
            <a:r>
              <a:rPr lang="de-CH" dirty="0"/>
              <a:t>Günter, Dieter, Regina, Johanna, Andy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1FD130-A011-4EB3-A2F9-7D6D4E9B3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356" y="3676404"/>
            <a:ext cx="4688230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47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D3BB76-6576-4C2B-88D8-2A13F632A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952" y="1871511"/>
            <a:ext cx="8534400" cy="2809671"/>
          </a:xfrm>
        </p:spPr>
        <p:txBody>
          <a:bodyPr>
            <a:normAutofit/>
          </a:bodyPr>
          <a:lstStyle/>
          <a:p>
            <a:r>
              <a:rPr lang="de-CH" sz="8800" dirty="0"/>
              <a:t>Güsel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E3937B1-8C1D-4B9B-935E-2C5CD61AE976}"/>
              </a:ext>
            </a:extLst>
          </p:cNvPr>
          <p:cNvSpPr txBox="1"/>
          <p:nvPr/>
        </p:nvSpPr>
        <p:spPr>
          <a:xfrm>
            <a:off x="1924335" y="5954974"/>
            <a:ext cx="709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Güzel ist türkisch für «schön». Nur ein sinnloser Fakt am Rande.</a:t>
            </a:r>
          </a:p>
        </p:txBody>
      </p:sp>
    </p:spTree>
    <p:extLst>
      <p:ext uri="{BB962C8B-B14F-4D97-AF65-F5344CB8AC3E}">
        <p14:creationId xmlns:p14="http://schemas.microsoft.com/office/powerpoint/2010/main" val="2501152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3908E9-ECF5-4D70-A521-A28384DD9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Güsel = Abfall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FD275D-C667-4A7E-B525-1DE723074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624" y="863600"/>
            <a:ext cx="6678588" cy="374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47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1730E7-0485-4BAB-9B84-53B720656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081" y="2180860"/>
            <a:ext cx="8534400" cy="2955247"/>
          </a:xfrm>
        </p:spPr>
        <p:txBody>
          <a:bodyPr>
            <a:normAutofit/>
          </a:bodyPr>
          <a:lstStyle/>
          <a:p>
            <a:r>
              <a:rPr lang="de-CH" sz="8800" dirty="0"/>
              <a:t>Dor </a:t>
            </a:r>
            <a:r>
              <a:rPr lang="de-CH" sz="8800" dirty="0" err="1"/>
              <a:t>nischel</a:t>
            </a:r>
            <a:endParaRPr lang="de-CH" sz="8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744A2A6-2EAB-4D16-BD68-02215B3888EC}"/>
              </a:ext>
            </a:extLst>
          </p:cNvPr>
          <p:cNvSpPr txBox="1"/>
          <p:nvPr/>
        </p:nvSpPr>
        <p:spPr>
          <a:xfrm>
            <a:off x="6055057" y="5900382"/>
            <a:ext cx="525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/>
              <a:t>Nuschel</a:t>
            </a:r>
            <a:r>
              <a:rPr lang="de-CH" dirty="0"/>
              <a:t> nicht so!</a:t>
            </a:r>
          </a:p>
        </p:txBody>
      </p:sp>
    </p:spTree>
    <p:extLst>
      <p:ext uri="{BB962C8B-B14F-4D97-AF65-F5344CB8AC3E}">
        <p14:creationId xmlns:p14="http://schemas.microsoft.com/office/powerpoint/2010/main" val="472424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C21D6F-F1DC-4D97-98EF-2D5AEE593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1287EB-8679-44C2-98EB-76E3437F3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B8FA5D-B9B3-4627-B544-CDCF52754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4A8B3C-3BB5-4D9A-81A3-FD8ED0892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FA0702-C0EC-4C0F-AC50-F23C4991F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CDDB32-E00B-4ED1-A2B4-EB989FDA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D0572E-9058-4A3C-A290-F04CEF13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kopf</a:t>
            </a:r>
            <a:endParaRPr lang="en-US" sz="4800" dirty="0"/>
          </a:p>
        </p:txBody>
      </p:sp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B4A6ED9F-9D25-4D8F-9091-035629C05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3A03416-F7D6-4065-A865-7C34CD628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354" y="1097060"/>
            <a:ext cx="4334162" cy="433416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806AEF5-72E7-459B-82B8-FAC4B2B11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7CE91D2-B29D-42A9-B52E-0585CF681F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2F1E409-B6E6-4438-8003-4F6EC0654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565DE88-A888-4E8C-9A58-6D1BBFBC8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8DEF44-83E2-4342-A5CE-1A127B4EC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987394-7F24-4EC4-A7E2-E2669913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1816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1ECC7-5D9C-4F1A-921B-35F4F455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080" y="1566711"/>
            <a:ext cx="8534400" cy="3255498"/>
          </a:xfrm>
        </p:spPr>
        <p:txBody>
          <a:bodyPr>
            <a:normAutofit/>
          </a:bodyPr>
          <a:lstStyle/>
          <a:p>
            <a:r>
              <a:rPr lang="de-CH" sz="8800" dirty="0"/>
              <a:t>Cheminée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4661359-429C-43CA-B50D-0FE2FD4585A4}"/>
              </a:ext>
            </a:extLst>
          </p:cNvPr>
          <p:cNvSpPr txBox="1"/>
          <p:nvPr/>
        </p:nvSpPr>
        <p:spPr>
          <a:xfrm>
            <a:off x="2780270" y="5660500"/>
            <a:ext cx="684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Je ne </a:t>
            </a:r>
            <a:r>
              <a:rPr lang="de-CH" dirty="0" err="1"/>
              <a:t>parle</a:t>
            </a:r>
            <a:r>
              <a:rPr lang="de-CH" dirty="0"/>
              <a:t> </a:t>
            </a:r>
            <a:r>
              <a:rPr lang="de-CH" dirty="0" err="1"/>
              <a:t>pas</a:t>
            </a:r>
            <a:r>
              <a:rPr lang="de-CH" dirty="0"/>
              <a:t> </a:t>
            </a:r>
            <a:r>
              <a:rPr lang="de-CH" dirty="0" err="1"/>
              <a:t>francais</a:t>
            </a:r>
            <a:r>
              <a:rPr lang="de-CH" dirty="0"/>
              <a:t>! Aber ja, das ist Französisch. </a:t>
            </a:r>
          </a:p>
        </p:txBody>
      </p:sp>
    </p:spTree>
    <p:extLst>
      <p:ext uri="{BB962C8B-B14F-4D97-AF65-F5344CB8AC3E}">
        <p14:creationId xmlns:p14="http://schemas.microsoft.com/office/powerpoint/2010/main" val="4253809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C21D6F-F1DC-4D97-98EF-2D5AEE593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1287EB-8679-44C2-98EB-76E3437F3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B8FA5D-B9B3-4627-B544-CDCF52754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4A8B3C-3BB5-4D9A-81A3-FD8ED0892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FA0702-C0EC-4C0F-AC50-F23C4991F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CDDB32-E00B-4ED1-A2B4-EB989FDA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C2EEC0-03FB-40CF-94B9-FD544D687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Kamin</a:t>
            </a:r>
          </a:p>
        </p:txBody>
      </p:sp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B4A6ED9F-9D25-4D8F-9091-035629C05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A3798CD-53A8-4DE9-9760-7E566FEDA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938" y="1097060"/>
            <a:ext cx="5200994" cy="433416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806AEF5-72E7-459B-82B8-FAC4B2B11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7CE91D2-B29D-42A9-B52E-0585CF681F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2F1E409-B6E6-4438-8003-4F6EC0654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565DE88-A888-4E8C-9A58-6D1BBFBC8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8DEF44-83E2-4342-A5CE-1A127B4EC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987394-7F24-4EC4-A7E2-E2669913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5917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3AE349-6A38-4A13-A972-C19F0642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76" y="1111785"/>
            <a:ext cx="10006534" cy="3587594"/>
          </a:xfrm>
        </p:spPr>
        <p:txBody>
          <a:bodyPr>
            <a:normAutofit/>
          </a:bodyPr>
          <a:lstStyle/>
          <a:p>
            <a:r>
              <a:rPr lang="de-CH" sz="8800" dirty="0"/>
              <a:t>Dor </a:t>
            </a:r>
            <a:r>
              <a:rPr lang="de-CH" sz="8800" dirty="0" err="1"/>
              <a:t>muggefugg</a:t>
            </a:r>
            <a:endParaRPr lang="de-CH" sz="8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D0E9136-F77A-46F9-8297-FE9DBE39B6A0}"/>
              </a:ext>
            </a:extLst>
          </p:cNvPr>
          <p:cNvSpPr txBox="1"/>
          <p:nvPr/>
        </p:nvSpPr>
        <p:spPr>
          <a:xfrm>
            <a:off x="2685535" y="5453449"/>
            <a:ext cx="5997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Nichts unanständiges zwischen Mücken!</a:t>
            </a:r>
          </a:p>
        </p:txBody>
      </p:sp>
    </p:spTree>
    <p:extLst>
      <p:ext uri="{BB962C8B-B14F-4D97-AF65-F5344CB8AC3E}">
        <p14:creationId xmlns:p14="http://schemas.microsoft.com/office/powerpoint/2010/main" val="2911354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B76059-74E3-4C74-8BCB-3238E7DA9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Kinderkaffee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9A25A7-29E3-4F0B-BF3F-FF476F68E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063" y="545153"/>
            <a:ext cx="4148920" cy="319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20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67695-F91D-40E2-B981-9BD58B794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561" y="1603105"/>
            <a:ext cx="8534400" cy="1507067"/>
          </a:xfrm>
        </p:spPr>
        <p:txBody>
          <a:bodyPr>
            <a:normAutofit/>
          </a:bodyPr>
          <a:lstStyle/>
          <a:p>
            <a:r>
              <a:rPr lang="de-CH" sz="8800" dirty="0"/>
              <a:t>Natel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A1A306-7690-4A1A-BC0B-3E6D5C953986}"/>
              </a:ext>
            </a:extLst>
          </p:cNvPr>
          <p:cNvSpPr txBox="1"/>
          <p:nvPr/>
        </p:nvSpPr>
        <p:spPr>
          <a:xfrm>
            <a:off x="3723503" y="5552303"/>
            <a:ext cx="663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Hat nichts mit Bohlens </a:t>
            </a:r>
            <a:r>
              <a:rPr lang="de-CH" dirty="0" err="1"/>
              <a:t>Naddel</a:t>
            </a:r>
            <a:r>
              <a:rPr lang="de-CH" dirty="0"/>
              <a:t> zu tun!</a:t>
            </a:r>
          </a:p>
        </p:txBody>
      </p:sp>
    </p:spTree>
    <p:extLst>
      <p:ext uri="{BB962C8B-B14F-4D97-AF65-F5344CB8AC3E}">
        <p14:creationId xmlns:p14="http://schemas.microsoft.com/office/powerpoint/2010/main" val="3787799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C21D6F-F1DC-4D97-98EF-2D5AEE593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1287EB-8679-44C2-98EB-76E3437F3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B8FA5D-B9B3-4627-B544-CDCF52754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4A8B3C-3BB5-4D9A-81A3-FD8ED0892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FA0702-C0EC-4C0F-AC50-F23C4991F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CDDB32-E00B-4ED1-A2B4-EB989FDA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134CD1-3AAD-43E9-8140-F22725B4D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9607" y="2665665"/>
            <a:ext cx="3971902" cy="30289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Handy</a:t>
            </a:r>
            <a:br>
              <a:rPr lang="en-US" sz="4800" dirty="0"/>
            </a:br>
            <a:br>
              <a:rPr lang="en-US" sz="4800" dirty="0"/>
            </a:br>
            <a:r>
              <a:rPr lang="en-US" sz="4800" b="1" u="sng" dirty="0" err="1"/>
              <a:t>N</a:t>
            </a:r>
            <a:r>
              <a:rPr lang="en-US" sz="4800" dirty="0" err="1"/>
              <a:t>ationales</a:t>
            </a:r>
            <a:br>
              <a:rPr lang="en-US" sz="4800" dirty="0"/>
            </a:br>
            <a:r>
              <a:rPr lang="en-US" sz="4800" b="1" u="sng" dirty="0"/>
              <a:t>A</a:t>
            </a:r>
            <a:r>
              <a:rPr lang="en-US" sz="4800" dirty="0"/>
              <a:t>uto</a:t>
            </a:r>
            <a:br>
              <a:rPr lang="en-US" sz="4800" dirty="0"/>
            </a:br>
            <a:r>
              <a:rPr lang="en-US" sz="4800" b="1" u="sng" dirty="0" err="1"/>
              <a:t>Tel</a:t>
            </a:r>
            <a:r>
              <a:rPr lang="en-US" sz="4800" dirty="0" err="1"/>
              <a:t>efon</a:t>
            </a:r>
            <a:endParaRPr lang="en-US" sz="4800" dirty="0"/>
          </a:p>
        </p:txBody>
      </p:sp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B4A6ED9F-9D25-4D8F-9091-035629C05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0B3B2D6-B8CF-4C2A-8725-9472206D9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17" y="1222858"/>
            <a:ext cx="5450437" cy="408256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806AEF5-72E7-459B-82B8-FAC4B2B11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7CE91D2-B29D-42A9-B52E-0585CF681F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2F1E409-B6E6-4438-8003-4F6EC0654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565DE88-A888-4E8C-9A58-6D1BBFBC8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8DEF44-83E2-4342-A5CE-1A127B4EC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987394-7F24-4EC4-A7E2-E2669913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0526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66A99-7357-4CCD-961F-157273B03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3" y="1175722"/>
            <a:ext cx="8534400" cy="3247997"/>
          </a:xfrm>
        </p:spPr>
        <p:txBody>
          <a:bodyPr>
            <a:normAutofit/>
          </a:bodyPr>
          <a:lstStyle/>
          <a:p>
            <a:r>
              <a:rPr lang="de-CH" sz="11500" dirty="0" err="1"/>
              <a:t>Goofe</a:t>
            </a:r>
            <a:endParaRPr lang="de-CH" sz="115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FFE1A0-FDD3-4898-83CE-BC05469BC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933" y="3705864"/>
            <a:ext cx="1857375" cy="246697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B348FDE-5775-4026-9F4B-682A9DD86BA7}"/>
              </a:ext>
            </a:extLst>
          </p:cNvPr>
          <p:cNvSpPr txBox="1"/>
          <p:nvPr/>
        </p:nvSpPr>
        <p:spPr>
          <a:xfrm>
            <a:off x="6318273" y="5422711"/>
            <a:ext cx="329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/>
              <a:t>Exgüsi</a:t>
            </a:r>
            <a:r>
              <a:rPr lang="de-CH" dirty="0"/>
              <a:t>, mit Goofy </a:t>
            </a:r>
            <a:r>
              <a:rPr lang="de-CH" dirty="0" err="1"/>
              <a:t>hätt’s</a:t>
            </a:r>
            <a:r>
              <a:rPr lang="de-CH" dirty="0"/>
              <a:t> </a:t>
            </a:r>
            <a:r>
              <a:rPr lang="de-CH" dirty="0" err="1"/>
              <a:t>nüd</a:t>
            </a:r>
            <a:r>
              <a:rPr lang="de-CH" dirty="0"/>
              <a:t> </a:t>
            </a:r>
            <a:r>
              <a:rPr lang="de-CH" dirty="0" err="1"/>
              <a:t>z’tue</a:t>
            </a:r>
            <a:r>
              <a:rPr lang="de-CH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0290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A5BDE-0ECC-4F53-A156-B7FFEC64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87" y="1921933"/>
            <a:ext cx="10761710" cy="3286963"/>
          </a:xfrm>
        </p:spPr>
        <p:txBody>
          <a:bodyPr>
            <a:normAutofit/>
          </a:bodyPr>
          <a:lstStyle/>
          <a:p>
            <a:r>
              <a:rPr lang="de-CH" sz="6600" dirty="0" err="1"/>
              <a:t>Dschidschonriengrien</a:t>
            </a:r>
            <a:endParaRPr lang="de-CH" sz="66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D1BC316-71B9-45FE-8868-8FC246E18E7B}"/>
              </a:ext>
            </a:extLst>
          </p:cNvPr>
          <p:cNvSpPr txBox="1"/>
          <p:nvPr/>
        </p:nvSpPr>
        <p:spPr>
          <a:xfrm>
            <a:off x="3641124" y="5696464"/>
            <a:ext cx="536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Kein Held aus einer nordischen Saga!</a:t>
            </a:r>
          </a:p>
        </p:txBody>
      </p:sp>
    </p:spTree>
    <p:extLst>
      <p:ext uri="{BB962C8B-B14F-4D97-AF65-F5344CB8AC3E}">
        <p14:creationId xmlns:p14="http://schemas.microsoft.com/office/powerpoint/2010/main" val="4198436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7">
            <a:extLst>
              <a:ext uri="{FF2B5EF4-FFF2-40B4-BE49-F238E27FC236}">
                <a16:creationId xmlns:a16="http://schemas.microsoft.com/office/drawing/2014/main" id="{C9E04345-1043-4D96-ABE6-00F6ACF6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9">
            <a:extLst>
              <a:ext uri="{FF2B5EF4-FFF2-40B4-BE49-F238E27FC236}">
                <a16:creationId xmlns:a16="http://schemas.microsoft.com/office/drawing/2014/main" id="{D7EE1466-9BC6-4EB8-9018-C6B91A8C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1">
            <a:extLst>
              <a:ext uri="{FF2B5EF4-FFF2-40B4-BE49-F238E27FC236}">
                <a16:creationId xmlns:a16="http://schemas.microsoft.com/office/drawing/2014/main" id="{C1E67979-53DE-4CF0-9CA5-9AF63F673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3">
            <a:extLst>
              <a:ext uri="{FF2B5EF4-FFF2-40B4-BE49-F238E27FC236}">
                <a16:creationId xmlns:a16="http://schemas.microsoft.com/office/drawing/2014/main" id="{9F843DF4-BA4F-4BAE-B081-09118B7CE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5">
            <a:extLst>
              <a:ext uri="{FF2B5EF4-FFF2-40B4-BE49-F238E27FC236}">
                <a16:creationId xmlns:a16="http://schemas.microsoft.com/office/drawing/2014/main" id="{127259AD-7457-460C-8758-B05705CFD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17">
            <a:extLst>
              <a:ext uri="{FF2B5EF4-FFF2-40B4-BE49-F238E27FC236}">
                <a16:creationId xmlns:a16="http://schemas.microsoft.com/office/drawing/2014/main" id="{66636809-3F8B-47DD-A379-B1C5ECE17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31C7A3-847A-4BB5-B8B2-8451EB13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/>
              <a:t>Strahlender grünton oder wie der kenner sagt «jede wiese sachsens, ausser im hochsommer»</a:t>
            </a:r>
          </a:p>
        </p:txBody>
      </p:sp>
      <p:sp>
        <p:nvSpPr>
          <p:cNvPr id="34" name="Snip Diagonal Corner Rectangle 6">
            <a:extLst>
              <a:ext uri="{FF2B5EF4-FFF2-40B4-BE49-F238E27FC236}">
                <a16:creationId xmlns:a16="http://schemas.microsoft.com/office/drawing/2014/main" id="{681BEBA3-7D46-4536-ADF6-B991CF616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B0B44DE-59EB-4A5A-9DA7-F538778FB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6" r="1816" b="1"/>
          <a:stretch/>
        </p:blipFill>
        <p:spPr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F16551-D19C-4721-B946-C83EF9AD5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680F65F-4BC4-45B2-B3BE-0720044C2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E03B76-AD69-478E-97A9-B4D95459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A6A871-1C8D-45D7-A9AE-80A07DD6F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62DC79E-659F-4033-82AA-D3E62C8FE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B645FB0-C8DF-41DF-8E28-E362DB08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4732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C7337E-7571-4559-B53B-1EA32F6CA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221" y="1862412"/>
            <a:ext cx="8534400" cy="1507067"/>
          </a:xfrm>
        </p:spPr>
        <p:txBody>
          <a:bodyPr>
            <a:normAutofit/>
          </a:bodyPr>
          <a:lstStyle/>
          <a:p>
            <a:r>
              <a:rPr lang="de-CH" sz="8800" dirty="0"/>
              <a:t>Puff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4E06490-7F26-41D0-9EDA-B01F188343C0}"/>
              </a:ext>
            </a:extLst>
          </p:cNvPr>
          <p:cNvSpPr txBox="1"/>
          <p:nvPr/>
        </p:nvSpPr>
        <p:spPr>
          <a:xfrm>
            <a:off x="5231642" y="5682018"/>
            <a:ext cx="4321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Nein, es ist nicht das was ihr denkt!</a:t>
            </a:r>
          </a:p>
        </p:txBody>
      </p:sp>
    </p:spTree>
    <p:extLst>
      <p:ext uri="{BB962C8B-B14F-4D97-AF65-F5344CB8AC3E}">
        <p14:creationId xmlns:p14="http://schemas.microsoft.com/office/powerpoint/2010/main" val="148011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BD69E-5257-4D7F-AF1B-FD1005C09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Unordnung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391351-482E-4962-86F7-D462DB1A5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592" y="753967"/>
            <a:ext cx="57150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39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37836-1E8F-4A97-B306-E160D858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57" y="1419368"/>
            <a:ext cx="10133913" cy="2982793"/>
          </a:xfrm>
        </p:spPr>
        <p:txBody>
          <a:bodyPr>
            <a:normAutofit/>
          </a:bodyPr>
          <a:lstStyle/>
          <a:p>
            <a:r>
              <a:rPr lang="de-CH" sz="8000" dirty="0"/>
              <a:t>Ä </a:t>
            </a:r>
            <a:r>
              <a:rPr lang="de-CH" sz="8000" dirty="0" err="1"/>
              <a:t>ranziehgugger</a:t>
            </a:r>
            <a:endParaRPr lang="de-CH" sz="8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4F0B8F8-35A9-4153-AB62-495E9A7D1324}"/>
              </a:ext>
            </a:extLst>
          </p:cNvPr>
          <p:cNvSpPr txBox="1"/>
          <p:nvPr/>
        </p:nvSpPr>
        <p:spPr>
          <a:xfrm>
            <a:off x="2108886" y="5811795"/>
            <a:ext cx="774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Hat nix mit Guggenmusik zu tun!</a:t>
            </a:r>
          </a:p>
        </p:txBody>
      </p:sp>
    </p:spTree>
    <p:extLst>
      <p:ext uri="{BB962C8B-B14F-4D97-AF65-F5344CB8AC3E}">
        <p14:creationId xmlns:p14="http://schemas.microsoft.com/office/powerpoint/2010/main" val="1519446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C7DC98-4CC0-4120-B6A6-BD272448D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Fernglas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28EDD74-DBBE-436B-AF65-EB78F9A40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050" y="353490"/>
            <a:ext cx="5250906" cy="388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32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732B5-4502-443B-8633-918E3497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068" y="1560395"/>
            <a:ext cx="9547060" cy="3187509"/>
          </a:xfrm>
        </p:spPr>
        <p:txBody>
          <a:bodyPr>
            <a:normAutofit/>
          </a:bodyPr>
          <a:lstStyle/>
          <a:p>
            <a:r>
              <a:rPr lang="de-CH" sz="8800" dirty="0" err="1"/>
              <a:t>Poschte</a:t>
            </a:r>
            <a:endParaRPr lang="de-CH" sz="8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1F3A531-1D65-4DAF-9268-215AF51C0D47}"/>
              </a:ext>
            </a:extLst>
          </p:cNvPr>
          <p:cNvSpPr txBox="1"/>
          <p:nvPr/>
        </p:nvSpPr>
        <p:spPr>
          <a:xfrm>
            <a:off x="3689445" y="5732059"/>
            <a:ext cx="616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Nein, kein Schreibfehler. Es handelt sich nicht um einen Porsche!</a:t>
            </a:r>
          </a:p>
        </p:txBody>
      </p:sp>
    </p:spTree>
    <p:extLst>
      <p:ext uri="{BB962C8B-B14F-4D97-AF65-F5344CB8AC3E}">
        <p14:creationId xmlns:p14="http://schemas.microsoft.com/office/powerpoint/2010/main" val="3769580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205B3E-91E1-49FD-A87A-E2FDBBB9E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einkaufen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8D4E76C-1726-4A3F-AEAD-75DE1BFC1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704" y="1028449"/>
            <a:ext cx="5764189" cy="322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93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EBB564-3067-4FF3-AF94-52F1B366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065" y="1169158"/>
            <a:ext cx="8534400" cy="2673444"/>
          </a:xfrm>
        </p:spPr>
        <p:txBody>
          <a:bodyPr>
            <a:normAutofit/>
          </a:bodyPr>
          <a:lstStyle/>
          <a:p>
            <a:r>
              <a:rPr lang="de-CH" sz="8800" dirty="0"/>
              <a:t>Ä </a:t>
            </a:r>
            <a:r>
              <a:rPr lang="de-CH" sz="8800" dirty="0" err="1"/>
              <a:t>muzel</a:t>
            </a:r>
            <a:endParaRPr lang="de-CH" sz="8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2DA095B-BC2B-44E7-8332-3BA2F419597C}"/>
              </a:ext>
            </a:extLst>
          </p:cNvPr>
          <p:cNvSpPr txBox="1"/>
          <p:nvPr/>
        </p:nvSpPr>
        <p:spPr>
          <a:xfrm>
            <a:off x="2966113" y="5222544"/>
            <a:ext cx="625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Keine Kopfbedeckung!</a:t>
            </a:r>
          </a:p>
        </p:txBody>
      </p:sp>
    </p:spTree>
    <p:extLst>
      <p:ext uri="{BB962C8B-B14F-4D97-AF65-F5344CB8AC3E}">
        <p14:creationId xmlns:p14="http://schemas.microsoft.com/office/powerpoint/2010/main" val="1256932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C21D6F-F1DC-4D97-98EF-2D5AEE593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1287EB-8679-44C2-98EB-76E3437F3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B8FA5D-B9B3-4627-B544-CDCF52754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4A8B3C-3BB5-4D9A-81A3-FD8ED0892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FA0702-C0EC-4C0F-AC50-F23C4991F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CDDB32-E00B-4ED1-A2B4-EB989FDA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2EC95B-7E25-4B8E-8030-5D53C107A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Fussel</a:t>
            </a:r>
            <a:endParaRPr lang="en-US" sz="4800" dirty="0"/>
          </a:p>
        </p:txBody>
      </p:sp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B4A6ED9F-9D25-4D8F-9091-035629C05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E5E05F-9698-48D2-9CC6-CAEEC13FB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354" y="1097060"/>
            <a:ext cx="4334162" cy="433416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806AEF5-72E7-459B-82B8-FAC4B2B11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7CE91D2-B29D-42A9-B52E-0585CF681F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2F1E409-B6E6-4438-8003-4F6EC0654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565DE88-A888-4E8C-9A58-6D1BBFBC8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8DEF44-83E2-4342-A5CE-1A127B4EC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987394-7F24-4EC4-A7E2-E2669913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261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03872-D11D-443F-8E20-EE062FF21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Goofe</a:t>
            </a:r>
            <a:r>
              <a:rPr lang="de-CH" dirty="0"/>
              <a:t> = Kinder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3755C1A-B500-4749-8FDD-9B7EFDC27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4579" y="695818"/>
            <a:ext cx="5033702" cy="33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030369-9E45-4DC1-99EC-087C6231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967" y="814317"/>
            <a:ext cx="8534400" cy="3710674"/>
          </a:xfrm>
        </p:spPr>
        <p:txBody>
          <a:bodyPr>
            <a:normAutofit/>
          </a:bodyPr>
          <a:lstStyle/>
          <a:p>
            <a:r>
              <a:rPr lang="de-CH" sz="8800" dirty="0"/>
              <a:t>Nuggi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E9B88DF-6EBE-46BE-B6EF-A330F66CE084}"/>
              </a:ext>
            </a:extLst>
          </p:cNvPr>
          <p:cNvSpPr txBox="1"/>
          <p:nvPr/>
        </p:nvSpPr>
        <p:spPr>
          <a:xfrm>
            <a:off x="4057934" y="5550090"/>
            <a:ext cx="6778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Do haut’s dir </a:t>
            </a:r>
            <a:r>
              <a:rPr lang="de-CH" dirty="0" err="1"/>
              <a:t>dä</a:t>
            </a:r>
            <a:r>
              <a:rPr lang="de-CH" dirty="0"/>
              <a:t> </a:t>
            </a:r>
            <a:r>
              <a:rPr lang="de-CH" dirty="0" err="1"/>
              <a:t>nuggi</a:t>
            </a:r>
            <a:r>
              <a:rPr lang="de-CH" dirty="0"/>
              <a:t> </a:t>
            </a:r>
            <a:r>
              <a:rPr lang="de-CH" dirty="0" err="1"/>
              <a:t>usse</a:t>
            </a:r>
            <a:r>
              <a:rPr lang="de-CH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19907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E04345-1043-4D96-ABE6-00F6ACF6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EE1466-9BC6-4EB8-9018-C6B91A8C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E67979-53DE-4CF0-9CA5-9AF63F673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843DF4-BA4F-4BAE-B081-09118B7CE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7259AD-7457-460C-8758-B05705CFD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6636809-3F8B-47DD-A379-B1C5ECE17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7E18D0-B72E-48E6-89FD-58DC95062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Schnuller</a:t>
            </a:r>
          </a:p>
        </p:txBody>
      </p:sp>
      <p:sp>
        <p:nvSpPr>
          <p:cNvPr id="21" name="Snip Diagonal Corner Rectangle 6">
            <a:extLst>
              <a:ext uri="{FF2B5EF4-FFF2-40B4-BE49-F238E27FC236}">
                <a16:creationId xmlns:a16="http://schemas.microsoft.com/office/drawing/2014/main" id="{681BEBA3-7D46-4536-ADF6-B991CF616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Person, Baby, drinnen, klein enthält.&#10;&#10;Automatisch generierte Beschreibung">
            <a:extLst>
              <a:ext uri="{FF2B5EF4-FFF2-40B4-BE49-F238E27FC236}">
                <a16:creationId xmlns:a16="http://schemas.microsoft.com/office/drawing/2014/main" id="{F7736A05-098C-441C-9899-89BDF48CA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2" r="1" b="36242"/>
          <a:stretch/>
        </p:blipFill>
        <p:spPr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BF16551-D19C-4721-B946-C83EF9AD5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80F65F-4BC4-45B2-B3BE-0720044C2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E03B76-AD69-478E-97A9-B4D95459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2A6A871-1C8D-45D7-A9AE-80A07DD6F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62DC79E-659F-4033-82AA-D3E62C8FE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B645FB0-C8DF-41DF-8E28-E362DB08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87E8DD62-7F5B-430D-AF53-D92024437013}"/>
              </a:ext>
            </a:extLst>
          </p:cNvPr>
          <p:cNvSpPr/>
          <p:nvPr/>
        </p:nvSpPr>
        <p:spPr>
          <a:xfrm>
            <a:off x="826785" y="2716569"/>
            <a:ext cx="1414818" cy="19679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7973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CF1097-BDAC-42E6-B4CE-8AF46063E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320" y="1373430"/>
            <a:ext cx="8534400" cy="3169738"/>
          </a:xfrm>
        </p:spPr>
        <p:txBody>
          <a:bodyPr>
            <a:normAutofit/>
          </a:bodyPr>
          <a:lstStyle/>
          <a:p>
            <a:r>
              <a:rPr lang="de-CH" sz="8800" dirty="0" err="1"/>
              <a:t>kuddeln</a:t>
            </a:r>
            <a:endParaRPr lang="de-CH" sz="8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1E63CF0-066A-47AE-8C70-CDF8491E150B}"/>
              </a:ext>
            </a:extLst>
          </p:cNvPr>
          <p:cNvSpPr txBox="1"/>
          <p:nvPr/>
        </p:nvSpPr>
        <p:spPr>
          <a:xfrm>
            <a:off x="3072714" y="5564659"/>
            <a:ext cx="591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Kein Schreibfehler drin!</a:t>
            </a:r>
          </a:p>
        </p:txBody>
      </p:sp>
    </p:spTree>
    <p:extLst>
      <p:ext uri="{BB962C8B-B14F-4D97-AF65-F5344CB8AC3E}">
        <p14:creationId xmlns:p14="http://schemas.microsoft.com/office/powerpoint/2010/main" val="3567559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E04345-1043-4D96-ABE6-00F6ACF6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EE1466-9BC6-4EB8-9018-C6B91A8C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E67979-53DE-4CF0-9CA5-9AF63F673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843DF4-BA4F-4BAE-B081-09118B7CE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7259AD-7457-460C-8758-B05705CFD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6636809-3F8B-47DD-A379-B1C5ECE17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626840-7BC7-4F7F-9015-30DEAC0FE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Etwas schnell austrinken</a:t>
            </a:r>
          </a:p>
        </p:txBody>
      </p:sp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681BEBA3-7D46-4536-ADF6-B991CF616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736E80D-0745-473C-BFB9-8EF4768AF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8" r="-2" b="12195"/>
          <a:stretch/>
        </p:blipFill>
        <p:spPr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F16551-D19C-4721-B946-C83EF9AD5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680F65F-4BC4-45B2-B3BE-0720044C2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E03B76-AD69-478E-97A9-B4D95459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A6A871-1C8D-45D7-A9AE-80A07DD6F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62DC79E-659F-4033-82AA-D3E62C8FE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B645FB0-C8DF-41DF-8E28-E362DB08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2444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1FDD2E-C406-4EDC-B620-6323C51E6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48" y="1785075"/>
            <a:ext cx="8534400" cy="3146316"/>
          </a:xfrm>
        </p:spPr>
        <p:txBody>
          <a:bodyPr>
            <a:normAutofit/>
          </a:bodyPr>
          <a:lstStyle/>
          <a:p>
            <a:r>
              <a:rPr lang="de-CH" sz="8800" dirty="0" err="1"/>
              <a:t>Tschutte</a:t>
            </a:r>
            <a:endParaRPr lang="de-CH" sz="8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E38C0C-F503-4BB0-B1F1-84517CCC640C}"/>
              </a:ext>
            </a:extLst>
          </p:cNvPr>
          <p:cNvSpPr txBox="1"/>
          <p:nvPr/>
        </p:nvSpPr>
        <p:spPr>
          <a:xfrm>
            <a:off x="2402006" y="5763904"/>
            <a:ext cx="7207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Hier könnte ihr dummer Spruch stehen!</a:t>
            </a:r>
          </a:p>
        </p:txBody>
      </p:sp>
    </p:spTree>
    <p:extLst>
      <p:ext uri="{BB962C8B-B14F-4D97-AF65-F5344CB8AC3E}">
        <p14:creationId xmlns:p14="http://schemas.microsoft.com/office/powerpoint/2010/main" val="1116047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C21D6F-F1DC-4D97-98EF-2D5AEE593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D1287EB-8679-44C2-98EB-76E3437F3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EB8FA5D-B9B3-4627-B544-CDCF52754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4A8B3C-3BB5-4D9A-81A3-FD8ED0892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8FA0702-C0EC-4C0F-AC50-F23C4991F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3CDDB32-E00B-4ED1-A2B4-EB989FDA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A615E9-9179-4A31-8130-D41CE1F6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Fussball spielen</a:t>
            </a:r>
          </a:p>
        </p:txBody>
      </p:sp>
      <p:sp>
        <p:nvSpPr>
          <p:cNvPr id="44" name="Snip Diagonal Corner Rectangle 6">
            <a:extLst>
              <a:ext uri="{FF2B5EF4-FFF2-40B4-BE49-F238E27FC236}">
                <a16:creationId xmlns:a16="http://schemas.microsoft.com/office/drawing/2014/main" id="{B4A6ED9F-9D25-4D8F-9091-035629C05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4AC132-332C-457E-B155-080F11C22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17" y="1738019"/>
            <a:ext cx="5450437" cy="305224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C806AEF5-72E7-459B-82B8-FAC4B2B11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7CE91D2-B29D-42A9-B52E-0585CF681F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2F1E409-B6E6-4438-8003-4F6EC0654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565DE88-A888-4E8C-9A58-6D1BBFBC8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88DEF44-83E2-4342-A5CE-1A127B4EC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7987394-7F24-4EC4-A7E2-E2669913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7D50E5B0-CD93-4FC3-A0A5-E84B52D587A4}"/>
              </a:ext>
            </a:extLst>
          </p:cNvPr>
          <p:cNvSpPr txBox="1"/>
          <p:nvPr/>
        </p:nvSpPr>
        <p:spPr>
          <a:xfrm>
            <a:off x="1920513" y="6185847"/>
            <a:ext cx="767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Die Schweizerische Nazi, ach ne, </a:t>
            </a:r>
            <a:r>
              <a:rPr lang="de-CH" dirty="0" err="1"/>
              <a:t>Nati</a:t>
            </a:r>
            <a:r>
              <a:rPr lang="de-CH" dirty="0"/>
              <a:t> (aber «Nazi» gesprochen) </a:t>
            </a:r>
          </a:p>
        </p:txBody>
      </p:sp>
    </p:spTree>
    <p:extLst>
      <p:ext uri="{BB962C8B-B14F-4D97-AF65-F5344CB8AC3E}">
        <p14:creationId xmlns:p14="http://schemas.microsoft.com/office/powerpoint/2010/main" val="98511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7BB22-1AE0-4756-82E9-01C299A6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701" y="1798723"/>
            <a:ext cx="9442427" cy="3119020"/>
          </a:xfrm>
        </p:spPr>
        <p:txBody>
          <a:bodyPr>
            <a:normAutofit/>
          </a:bodyPr>
          <a:lstStyle/>
          <a:p>
            <a:r>
              <a:rPr lang="de-CH" sz="7200" dirty="0" err="1"/>
              <a:t>Modschegiebschn</a:t>
            </a:r>
            <a:endParaRPr lang="de-CH" sz="72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BB50EB0-D0B7-4795-8D5B-AC66289DACA9}"/>
              </a:ext>
            </a:extLst>
          </p:cNvPr>
          <p:cNvSpPr txBox="1"/>
          <p:nvPr/>
        </p:nvSpPr>
        <p:spPr>
          <a:xfrm>
            <a:off x="3375546" y="5613779"/>
            <a:ext cx="574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Ja das ist wirklich ein Wort!</a:t>
            </a:r>
          </a:p>
        </p:txBody>
      </p:sp>
    </p:spTree>
    <p:extLst>
      <p:ext uri="{BB962C8B-B14F-4D97-AF65-F5344CB8AC3E}">
        <p14:creationId xmlns:p14="http://schemas.microsoft.com/office/powerpoint/2010/main" val="34314091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C21D6F-F1DC-4D97-98EF-2D5AEE593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1287EB-8679-44C2-98EB-76E3437F3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B8FA5D-B9B3-4627-B544-CDCF52754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4A8B3C-3BB5-4D9A-81A3-FD8ED0892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FA0702-C0EC-4C0F-AC50-F23C4991F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2F65888-EF02-4F11-9350-BA573A744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0A101F-7922-4042-90FA-B3342E55A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28617"/>
            <a:ext cx="5408613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Marienkäfer</a:t>
            </a:r>
          </a:p>
        </p:txBody>
      </p:sp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ACC641ED-3D8A-4A5E-8C5E-D720AA68D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4977369" cy="5286838"/>
          </a:xfrm>
          <a:prstGeom prst="snip2DiagRect">
            <a:avLst>
              <a:gd name="adj1" fmla="val 9763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5E1E75-A1BC-48E0-8EB0-438379468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478" y="1107589"/>
            <a:ext cx="3725310" cy="433425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9EE236-4402-44BE-921F-2012A24A4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7341D12-AC4B-4B4D-972A-B2E0EB5F0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4969173-08A4-4995-B32C-A79A4BA99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F8E78B3-E827-4B19-A35B-E36FAD541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83A6254-2BB5-4138-9D32-15A7542104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520DF5F-5108-4F8A-90D7-480FF623A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946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99327-4B77-4D1D-AA53-3D753BEA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96" y="743296"/>
            <a:ext cx="8534400" cy="4183546"/>
          </a:xfrm>
        </p:spPr>
        <p:txBody>
          <a:bodyPr>
            <a:normAutofit/>
          </a:bodyPr>
          <a:lstStyle/>
          <a:p>
            <a:r>
              <a:rPr lang="de-CH" sz="8800" dirty="0" err="1"/>
              <a:t>Seckle</a:t>
            </a:r>
            <a:endParaRPr lang="de-CH" sz="8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F26B74F-6B1C-4467-A713-F29B5AC004D6}"/>
              </a:ext>
            </a:extLst>
          </p:cNvPr>
          <p:cNvSpPr txBox="1"/>
          <p:nvPr/>
        </p:nvSpPr>
        <p:spPr>
          <a:xfrm>
            <a:off x="2238233" y="5527343"/>
            <a:ext cx="6473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Hat nichts mit dem </a:t>
            </a:r>
            <a:r>
              <a:rPr lang="de-CH" dirty="0" err="1"/>
              <a:t>Säckli</a:t>
            </a:r>
            <a:r>
              <a:rPr lang="de-CH" dirty="0"/>
              <a:t> an der Migros-Kasse zu tun.</a:t>
            </a:r>
          </a:p>
        </p:txBody>
      </p:sp>
    </p:spTree>
    <p:extLst>
      <p:ext uri="{BB962C8B-B14F-4D97-AF65-F5344CB8AC3E}">
        <p14:creationId xmlns:p14="http://schemas.microsoft.com/office/powerpoint/2010/main" val="2804729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C21D6F-F1DC-4D97-98EF-2D5AEE593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1287EB-8679-44C2-98EB-76E3437F3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B8FA5D-B9B3-4627-B544-CDCF52754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4A8B3C-3BB5-4D9A-81A3-FD8ED0892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FA0702-C0EC-4C0F-AC50-F23C4991F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CDDB32-E00B-4ED1-A2B4-EB989FDA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81E89B-228F-4605-8998-015C6C92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Rennen</a:t>
            </a:r>
          </a:p>
        </p:txBody>
      </p:sp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B4A6ED9F-9D25-4D8F-9091-035629C05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237CAF4-BFB4-4794-92E2-00DC1E19D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354" y="1097060"/>
            <a:ext cx="4334162" cy="433416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806AEF5-72E7-459B-82B8-FAC4B2B11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7CE91D2-B29D-42A9-B52E-0585CF681F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2F1E409-B6E6-4438-8003-4F6EC0654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565DE88-A888-4E8C-9A58-6D1BBFBC8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8DEF44-83E2-4342-A5CE-1A127B4EC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987394-7F24-4EC4-A7E2-E2669913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7232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6EC0B5-DA9C-4882-BBF4-2CFC1BE5E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433" y="1061744"/>
            <a:ext cx="8534400" cy="3223653"/>
          </a:xfrm>
        </p:spPr>
        <p:txBody>
          <a:bodyPr>
            <a:normAutofit/>
          </a:bodyPr>
          <a:lstStyle/>
          <a:p>
            <a:r>
              <a:rPr lang="de-CH" sz="8800" dirty="0"/>
              <a:t>Ä </a:t>
            </a:r>
            <a:r>
              <a:rPr lang="de-CH" sz="8800" dirty="0" err="1"/>
              <a:t>Kriebel</a:t>
            </a:r>
            <a:endParaRPr lang="de-CH" sz="8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DA4B8CF-4120-4F20-AC5C-BCA63FF31675}"/>
              </a:ext>
            </a:extLst>
          </p:cNvPr>
          <p:cNvSpPr txBox="1"/>
          <p:nvPr/>
        </p:nvSpPr>
        <p:spPr>
          <a:xfrm>
            <a:off x="3179927" y="5295333"/>
            <a:ext cx="626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Nicht das, was ihr in der Schweiz darunter versteht.</a:t>
            </a:r>
          </a:p>
        </p:txBody>
      </p:sp>
    </p:spTree>
    <p:extLst>
      <p:ext uri="{BB962C8B-B14F-4D97-AF65-F5344CB8AC3E}">
        <p14:creationId xmlns:p14="http://schemas.microsoft.com/office/powerpoint/2010/main" val="11837477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393FB-CAE0-48A2-B7E8-B7D7DE9E1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9" y="1089039"/>
            <a:ext cx="8534400" cy="2809671"/>
          </a:xfrm>
        </p:spPr>
        <p:txBody>
          <a:bodyPr>
            <a:normAutofit/>
          </a:bodyPr>
          <a:lstStyle/>
          <a:p>
            <a:r>
              <a:rPr lang="de-CH" sz="8800" dirty="0" err="1"/>
              <a:t>Abern</a:t>
            </a:r>
            <a:endParaRPr lang="de-CH" sz="8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845A44D-1484-46F2-AFE5-C12A5D05508D}"/>
              </a:ext>
            </a:extLst>
          </p:cNvPr>
          <p:cNvSpPr txBox="1"/>
          <p:nvPr/>
        </p:nvSpPr>
        <p:spPr>
          <a:xfrm>
            <a:off x="3116239" y="5272585"/>
            <a:ext cx="620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Aber nein….</a:t>
            </a:r>
          </a:p>
        </p:txBody>
      </p:sp>
    </p:spTree>
    <p:extLst>
      <p:ext uri="{BB962C8B-B14F-4D97-AF65-F5344CB8AC3E}">
        <p14:creationId xmlns:p14="http://schemas.microsoft.com/office/powerpoint/2010/main" val="3589111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C21D6F-F1DC-4D97-98EF-2D5AEE593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1287EB-8679-44C2-98EB-76E3437F3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B8FA5D-B9B3-4627-B544-CDCF52754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4A8B3C-3BB5-4D9A-81A3-FD8ED0892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FA0702-C0EC-4C0F-AC50-F23C4991F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2F65888-EF02-4F11-9350-BA573A744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3F1E70-6F82-4742-BD6C-84014E56E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28617"/>
            <a:ext cx="5408613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Kartoffel</a:t>
            </a:r>
            <a:endParaRPr lang="en-US" sz="4800" dirty="0"/>
          </a:p>
        </p:txBody>
      </p:sp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ACC641ED-3D8A-4A5E-8C5E-D720AA68D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4977369" cy="5286838"/>
          </a:xfrm>
          <a:prstGeom prst="snip2DiagRect">
            <a:avLst>
              <a:gd name="adj1" fmla="val 9763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49BCD7B-1F71-49E3-A8FB-5F1B19100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12" y="1276096"/>
            <a:ext cx="3997242" cy="399724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9EE236-4402-44BE-921F-2012A24A4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7341D12-AC4B-4B4D-972A-B2E0EB5F0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4969173-08A4-4995-B32C-A79A4BA99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F8E78B3-E827-4B19-A35B-E36FAD541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83A6254-2BB5-4138-9D32-15A7542104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520DF5F-5108-4F8A-90D7-480FF623A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1649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4009D8-C3F2-447B-BFF8-FC99A295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29" y="559560"/>
            <a:ext cx="8534400" cy="3510506"/>
          </a:xfrm>
        </p:spPr>
        <p:txBody>
          <a:bodyPr>
            <a:normAutofit/>
          </a:bodyPr>
          <a:lstStyle/>
          <a:p>
            <a:r>
              <a:rPr lang="de-CH" sz="8800" dirty="0" err="1"/>
              <a:t>Ziischtig</a:t>
            </a:r>
            <a:endParaRPr lang="de-CH" sz="8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56B1DF7-3087-43F3-89DC-9283947C7665}"/>
              </a:ext>
            </a:extLst>
          </p:cNvPr>
          <p:cNvSpPr txBox="1"/>
          <p:nvPr/>
        </p:nvSpPr>
        <p:spPr>
          <a:xfrm>
            <a:off x="4744872" y="5929108"/>
            <a:ext cx="637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Gibt’s jede Woche!</a:t>
            </a:r>
          </a:p>
        </p:txBody>
      </p:sp>
    </p:spTree>
    <p:extLst>
      <p:ext uri="{BB962C8B-B14F-4D97-AF65-F5344CB8AC3E}">
        <p14:creationId xmlns:p14="http://schemas.microsoft.com/office/powerpoint/2010/main" val="3319868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C21D6F-F1DC-4D97-98EF-2D5AEE593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1287EB-8679-44C2-98EB-76E3437F3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B8FA5D-B9B3-4627-B544-CDCF52754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4A8B3C-3BB5-4D9A-81A3-FD8ED0892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FA0702-C0EC-4C0F-AC50-F23C4991F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CDDB32-E00B-4ED1-A2B4-EB989FDA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67878C-3376-4F4E-9B6C-F53EDCEB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Dienstag</a:t>
            </a:r>
          </a:p>
        </p:txBody>
      </p:sp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B4A6ED9F-9D25-4D8F-9091-035629C05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AD751A-C17E-4D5F-90AF-2C222C30D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546" y="1097060"/>
            <a:ext cx="4431778" cy="433416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806AEF5-72E7-459B-82B8-FAC4B2B11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7CE91D2-B29D-42A9-B52E-0585CF681F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2F1E409-B6E6-4438-8003-4F6EC0654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565DE88-A888-4E8C-9A58-6D1BBFBC8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8DEF44-83E2-4342-A5CE-1A127B4EC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987394-7F24-4EC4-A7E2-E2669913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2694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A5345-9FEA-463D-9569-81BDDA60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024" y="1023583"/>
            <a:ext cx="8534400" cy="3182960"/>
          </a:xfrm>
        </p:spPr>
        <p:txBody>
          <a:bodyPr>
            <a:normAutofit/>
          </a:bodyPr>
          <a:lstStyle/>
          <a:p>
            <a:r>
              <a:rPr lang="de-CH" sz="8800" dirty="0" err="1"/>
              <a:t>Flebben</a:t>
            </a:r>
            <a:endParaRPr lang="de-CH" sz="8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3116103-AAC9-406C-95F5-F4EE9D23F2D0}"/>
              </a:ext>
            </a:extLst>
          </p:cNvPr>
          <p:cNvSpPr txBox="1"/>
          <p:nvPr/>
        </p:nvSpPr>
        <p:spPr>
          <a:xfrm>
            <a:off x="3252716" y="5818496"/>
            <a:ext cx="650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Kann in der Schweiz ziemlich teuer werden!</a:t>
            </a:r>
          </a:p>
        </p:txBody>
      </p:sp>
    </p:spTree>
    <p:extLst>
      <p:ext uri="{BB962C8B-B14F-4D97-AF65-F5344CB8AC3E}">
        <p14:creationId xmlns:p14="http://schemas.microsoft.com/office/powerpoint/2010/main" val="1270727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C21D6F-F1DC-4D97-98EF-2D5AEE593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1287EB-8679-44C2-98EB-76E3437F3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B8FA5D-B9B3-4627-B544-CDCF52754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4A8B3C-3BB5-4D9A-81A3-FD8ED0892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FA0702-C0EC-4C0F-AC50-F23C4991F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2F65888-EF02-4F11-9350-BA573A744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78DABC-BAAC-4A80-A1D6-A3C971323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28617"/>
            <a:ext cx="5408613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Führerschein</a:t>
            </a:r>
          </a:p>
        </p:txBody>
      </p:sp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ACC641ED-3D8A-4A5E-8C5E-D720AA68D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4977369" cy="5286838"/>
          </a:xfrm>
          <a:prstGeom prst="snip2DiagRect">
            <a:avLst>
              <a:gd name="adj1" fmla="val 9763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DD97188-E273-4D5F-9D2B-176C7F8AA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12" y="2155489"/>
            <a:ext cx="3997242" cy="223845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9EE236-4402-44BE-921F-2012A24A4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7341D12-AC4B-4B4D-972A-B2E0EB5F0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4969173-08A4-4995-B32C-A79A4BA99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F8E78B3-E827-4B19-A35B-E36FAD541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83A6254-2BB5-4138-9D32-15A7542104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520DF5F-5108-4F8A-90D7-480FF623A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55482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6B487-A1E6-493D-B1FA-B100A655D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633" y="1089039"/>
            <a:ext cx="8534400" cy="4028871"/>
          </a:xfrm>
        </p:spPr>
        <p:txBody>
          <a:bodyPr>
            <a:normAutofit/>
          </a:bodyPr>
          <a:lstStyle/>
          <a:p>
            <a:r>
              <a:rPr lang="de-CH" sz="8800" dirty="0" err="1"/>
              <a:t>Güfeli</a:t>
            </a:r>
            <a:endParaRPr lang="de-CH" sz="8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7E373D7-4173-4BC2-9AE6-FE0F5E6965FE}"/>
              </a:ext>
            </a:extLst>
          </p:cNvPr>
          <p:cNvSpPr txBox="1"/>
          <p:nvPr/>
        </p:nvSpPr>
        <p:spPr>
          <a:xfrm>
            <a:off x="3671248" y="5067869"/>
            <a:ext cx="4294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Nichts lebendiges</a:t>
            </a:r>
          </a:p>
        </p:txBody>
      </p:sp>
    </p:spTree>
    <p:extLst>
      <p:ext uri="{BB962C8B-B14F-4D97-AF65-F5344CB8AC3E}">
        <p14:creationId xmlns:p14="http://schemas.microsoft.com/office/powerpoint/2010/main" val="10883833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C21D6F-F1DC-4D97-98EF-2D5AEE593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1287EB-8679-44C2-98EB-76E3437F3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B8FA5D-B9B3-4627-B544-CDCF52754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4A8B3C-3BB5-4D9A-81A3-FD8ED0892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FA0702-C0EC-4C0F-AC50-F23C4991F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CDDB32-E00B-4ED1-A2B4-EB989FDA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664D21-E66E-461E-A1A3-6EE59E92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Stecknadel</a:t>
            </a:r>
          </a:p>
        </p:txBody>
      </p:sp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B4A6ED9F-9D25-4D8F-9091-035629C05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CDA4F65-5A9E-4480-911D-9CCBE2106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354" y="1097060"/>
            <a:ext cx="4334162" cy="433416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806AEF5-72E7-459B-82B8-FAC4B2B11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7CE91D2-B29D-42A9-B52E-0585CF681F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2F1E409-B6E6-4438-8003-4F6EC0654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565DE88-A888-4E8C-9A58-6D1BBFBC8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8DEF44-83E2-4342-A5CE-1A127B4EC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987394-7F24-4EC4-A7E2-E2669913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39177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F7BC96-AC99-4C62-83E9-128AA3667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332" y="1280109"/>
            <a:ext cx="8534400" cy="3505706"/>
          </a:xfrm>
        </p:spPr>
        <p:txBody>
          <a:bodyPr>
            <a:normAutofit/>
          </a:bodyPr>
          <a:lstStyle/>
          <a:p>
            <a:r>
              <a:rPr lang="de-CH" sz="8800" dirty="0"/>
              <a:t>Hader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0AA9771-BA22-4BC2-88F0-7F51AF1E84A1}"/>
              </a:ext>
            </a:extLst>
          </p:cNvPr>
          <p:cNvSpPr txBox="1"/>
          <p:nvPr/>
        </p:nvSpPr>
        <p:spPr>
          <a:xfrm>
            <a:off x="3698544" y="5428103"/>
            <a:ext cx="6064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Hadert ihr mit euch?</a:t>
            </a:r>
          </a:p>
        </p:txBody>
      </p:sp>
    </p:spTree>
    <p:extLst>
      <p:ext uri="{BB962C8B-B14F-4D97-AF65-F5344CB8AC3E}">
        <p14:creationId xmlns:p14="http://schemas.microsoft.com/office/powerpoint/2010/main" val="37020663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E04345-1043-4D96-ABE6-00F6ACF6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EE1466-9BC6-4EB8-9018-C6B91A8C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E67979-53DE-4CF0-9CA5-9AF63F673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843DF4-BA4F-4BAE-B081-09118B7CE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7259AD-7457-460C-8758-B05705CFD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6636809-3F8B-47DD-A379-B1C5ECE17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769FDC-F000-47CC-81D7-C90CA9C6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Scheuerlappen</a:t>
            </a:r>
          </a:p>
        </p:txBody>
      </p:sp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681BEBA3-7D46-4536-ADF6-B991CF616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15BC86-BB6E-46BC-B03C-DCCC0424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918"/>
          <a:stretch/>
        </p:blipFill>
        <p:spPr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F16551-D19C-4721-B946-C83EF9AD5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680F65F-4BC4-45B2-B3BE-0720044C2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E03B76-AD69-478E-97A9-B4D95459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A6A871-1C8D-45D7-A9AE-80A07DD6F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62DC79E-659F-4033-82AA-D3E62C8FE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B645FB0-C8DF-41DF-8E28-E362DB08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3817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076B73-0E45-4060-9012-9402ED10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684" y="1921933"/>
            <a:ext cx="8534400" cy="1507067"/>
          </a:xfrm>
        </p:spPr>
        <p:txBody>
          <a:bodyPr/>
          <a:lstStyle/>
          <a:p>
            <a:r>
              <a:rPr lang="de-CH" dirty="0"/>
              <a:t>Ä </a:t>
            </a:r>
            <a:r>
              <a:rPr lang="de-CH" dirty="0" err="1"/>
              <a:t>Kriebel</a:t>
            </a:r>
            <a:r>
              <a:rPr lang="de-CH" dirty="0"/>
              <a:t> = Eine gemeine </a:t>
            </a:r>
            <a:r>
              <a:rPr lang="de-CH" dirty="0" err="1"/>
              <a:t>person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0957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4D742B-543A-44B4-BC49-832A4C10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570" y="1098138"/>
            <a:ext cx="8534400" cy="3378328"/>
          </a:xfrm>
        </p:spPr>
        <p:txBody>
          <a:bodyPr>
            <a:normAutofit/>
          </a:bodyPr>
          <a:lstStyle/>
          <a:p>
            <a:r>
              <a:rPr lang="de-CH" sz="8800" dirty="0"/>
              <a:t>Anke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A3BE247-9AE8-48F9-83B9-41A64E24D0D9}"/>
              </a:ext>
            </a:extLst>
          </p:cNvPr>
          <p:cNvSpPr txBox="1"/>
          <p:nvPr/>
        </p:nvSpPr>
        <p:spPr>
          <a:xfrm>
            <a:off x="5654722" y="5290782"/>
            <a:ext cx="351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Danke, Anke!</a:t>
            </a:r>
          </a:p>
        </p:txBody>
      </p:sp>
    </p:spTree>
    <p:extLst>
      <p:ext uri="{BB962C8B-B14F-4D97-AF65-F5344CB8AC3E}">
        <p14:creationId xmlns:p14="http://schemas.microsoft.com/office/powerpoint/2010/main" val="628625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C21D6F-F1DC-4D97-98EF-2D5AEE593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1287EB-8679-44C2-98EB-76E3437F3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B8FA5D-B9B3-4627-B544-CDCF52754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4A8B3C-3BB5-4D9A-81A3-FD8ED0892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FA0702-C0EC-4C0F-AC50-F23C4991F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CDDB32-E00B-4ED1-A2B4-EB989FDA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196625-006B-416C-B0FF-16B5D79F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Anke</a:t>
            </a:r>
            <a:r>
              <a:rPr lang="en-US" sz="4800" dirty="0"/>
              <a:t> = Butter</a:t>
            </a:r>
            <a:br>
              <a:rPr lang="en-US" sz="4800" dirty="0"/>
            </a:br>
            <a:br>
              <a:rPr lang="en-US" sz="4800" dirty="0"/>
            </a:br>
            <a:r>
              <a:rPr lang="en-US" sz="1400" dirty="0" err="1"/>
              <a:t>zumindest</a:t>
            </a:r>
            <a:r>
              <a:rPr lang="en-US" sz="1400" dirty="0"/>
              <a:t> in Zürich</a:t>
            </a:r>
            <a:endParaRPr lang="en-US" sz="4800" dirty="0"/>
          </a:p>
        </p:txBody>
      </p:sp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B4A6ED9F-9D25-4D8F-9091-035629C05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A5D21DD-89E1-4D39-86D5-4DC84C39F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17" y="1450632"/>
            <a:ext cx="5450437" cy="362701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806AEF5-72E7-459B-82B8-FAC4B2B11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7CE91D2-B29D-42A9-B52E-0585CF681F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2F1E409-B6E6-4438-8003-4F6EC0654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565DE88-A888-4E8C-9A58-6D1BBFBC8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8DEF44-83E2-4342-A5CE-1A127B4EC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987394-7F24-4EC4-A7E2-E2669913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1079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76695E-0B22-42FF-B7D2-76C822C33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916" y="1348348"/>
            <a:ext cx="8534400" cy="3664930"/>
          </a:xfrm>
        </p:spPr>
        <p:txBody>
          <a:bodyPr>
            <a:normAutofit/>
          </a:bodyPr>
          <a:lstStyle/>
          <a:p>
            <a:r>
              <a:rPr lang="de-CH" sz="8800" dirty="0"/>
              <a:t>Änne </a:t>
            </a:r>
            <a:r>
              <a:rPr lang="de-CH" sz="8800" dirty="0" err="1"/>
              <a:t>blämbe</a:t>
            </a:r>
            <a:endParaRPr lang="de-CH" sz="8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BFBAA79-5037-479E-BD72-B6586FBB98CF}"/>
              </a:ext>
            </a:extLst>
          </p:cNvPr>
          <p:cNvSpPr txBox="1"/>
          <p:nvPr/>
        </p:nvSpPr>
        <p:spPr>
          <a:xfrm>
            <a:off x="3784979" y="5490949"/>
            <a:ext cx="612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Verplempert bitte nicht zu viel Zeit!</a:t>
            </a:r>
          </a:p>
        </p:txBody>
      </p:sp>
    </p:spTree>
    <p:extLst>
      <p:ext uri="{BB962C8B-B14F-4D97-AF65-F5344CB8AC3E}">
        <p14:creationId xmlns:p14="http://schemas.microsoft.com/office/powerpoint/2010/main" val="35518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44C362-98D3-4DED-99EF-CFF8EDF1E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176" y="2663081"/>
            <a:ext cx="8534400" cy="2427533"/>
          </a:xfrm>
        </p:spPr>
        <p:txBody>
          <a:bodyPr>
            <a:normAutofit/>
          </a:bodyPr>
          <a:lstStyle/>
          <a:p>
            <a:r>
              <a:rPr lang="de-CH" dirty="0"/>
              <a:t>Alles was flüssig ist und nicht gut aussieht</a:t>
            </a:r>
            <a:br>
              <a:rPr lang="de-CH" dirty="0"/>
            </a:br>
            <a:r>
              <a:rPr lang="de-CH" dirty="0" err="1"/>
              <a:t>z.b.</a:t>
            </a:r>
            <a:r>
              <a:rPr lang="de-CH" dirty="0"/>
              <a:t> zu dünner </a:t>
            </a:r>
            <a:r>
              <a:rPr lang="de-CH" dirty="0" err="1"/>
              <a:t>kaffee</a:t>
            </a:r>
            <a:r>
              <a:rPr lang="de-CH" dirty="0"/>
              <a:t>, </a:t>
            </a:r>
            <a:r>
              <a:rPr lang="de-CH" dirty="0" err="1"/>
              <a:t>pfützen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88040082"/>
      </p:ext>
    </p:extLst>
  </p:cSld>
  <p:clrMapOvr>
    <a:masterClrMapping/>
  </p:clrMapOvr>
</p:sld>
</file>

<file path=ppt/theme/theme1.xml><?xml version="1.0" encoding="utf-8"?>
<a:theme xmlns:a="http://schemas.openxmlformats.org/drawingml/2006/main" name="Segment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</Words>
  <Application>Microsoft Office PowerPoint</Application>
  <PresentationFormat>Breitbild</PresentationFormat>
  <Paragraphs>78</Paragraphs>
  <Slides>49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2" baseType="lpstr">
      <vt:lpstr>Century Gothic</vt:lpstr>
      <vt:lpstr>Wingdings 3</vt:lpstr>
      <vt:lpstr>Segment</vt:lpstr>
      <vt:lpstr>Schweiz Vs. Sachsen</vt:lpstr>
      <vt:lpstr>Goofe</vt:lpstr>
      <vt:lpstr>Goofe = Kinder</vt:lpstr>
      <vt:lpstr>Ä Kriebel</vt:lpstr>
      <vt:lpstr>Ä Kriebel = Eine gemeine person</vt:lpstr>
      <vt:lpstr>Anke</vt:lpstr>
      <vt:lpstr>Anke = Butter  zumindest in Zürich</vt:lpstr>
      <vt:lpstr>Änne blämbe</vt:lpstr>
      <vt:lpstr>Alles was flüssig ist und nicht gut aussieht z.b. zu dünner kaffee, pfützen</vt:lpstr>
      <vt:lpstr>Güsel</vt:lpstr>
      <vt:lpstr>Güsel = Abfall</vt:lpstr>
      <vt:lpstr>Dor nischel</vt:lpstr>
      <vt:lpstr>kopf</vt:lpstr>
      <vt:lpstr>Cheminée</vt:lpstr>
      <vt:lpstr>Kamin</vt:lpstr>
      <vt:lpstr>Dor muggefugg</vt:lpstr>
      <vt:lpstr>Kinderkaffee</vt:lpstr>
      <vt:lpstr>Natel</vt:lpstr>
      <vt:lpstr>Handy  Nationales Auto Telefon</vt:lpstr>
      <vt:lpstr>Dschidschonriengrien</vt:lpstr>
      <vt:lpstr>Strahlender grünton oder wie der kenner sagt «jede wiese sachsens, ausser im hochsommer»</vt:lpstr>
      <vt:lpstr>Puff</vt:lpstr>
      <vt:lpstr>Unordnung</vt:lpstr>
      <vt:lpstr>Ä ranziehgugger</vt:lpstr>
      <vt:lpstr>Fernglas</vt:lpstr>
      <vt:lpstr>Poschte</vt:lpstr>
      <vt:lpstr>einkaufen</vt:lpstr>
      <vt:lpstr>Ä muzel</vt:lpstr>
      <vt:lpstr>Fussel</vt:lpstr>
      <vt:lpstr>Nuggi</vt:lpstr>
      <vt:lpstr>Schnuller</vt:lpstr>
      <vt:lpstr>kuddeln</vt:lpstr>
      <vt:lpstr>Etwas schnell austrinken</vt:lpstr>
      <vt:lpstr>Tschutte</vt:lpstr>
      <vt:lpstr>Fussball spielen</vt:lpstr>
      <vt:lpstr>Modschegiebschn</vt:lpstr>
      <vt:lpstr>Marienkäfer</vt:lpstr>
      <vt:lpstr>Seckle</vt:lpstr>
      <vt:lpstr>Rennen</vt:lpstr>
      <vt:lpstr>Abern</vt:lpstr>
      <vt:lpstr>Kartoffel</vt:lpstr>
      <vt:lpstr>Ziischtig</vt:lpstr>
      <vt:lpstr>Dienstag</vt:lpstr>
      <vt:lpstr>Flebben</vt:lpstr>
      <vt:lpstr>Führerschein</vt:lpstr>
      <vt:lpstr>Güfeli</vt:lpstr>
      <vt:lpstr>Stecknadel</vt:lpstr>
      <vt:lpstr>Hader</vt:lpstr>
      <vt:lpstr>Scheuerlappen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Schweiz Vs. Sachsen</dc:title>
  <dc:creator>Sabrina Brückner</dc:creator>
  <cp:lastModifiedBy>Sabrina Brückner</cp:lastModifiedBy>
  <cp:revision>2</cp:revision>
  <dcterms:created xsi:type="dcterms:W3CDTF">2020-02-11T20:29:34Z</dcterms:created>
  <dcterms:modified xsi:type="dcterms:W3CDTF">2020-02-12T09:07:06Z</dcterms:modified>
</cp:coreProperties>
</file>